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6542"/>
  </p:normalViewPr>
  <p:slideViewPr>
    <p:cSldViewPr snapToGrid="0">
      <p:cViewPr>
        <p:scale>
          <a:sx n="100" d="100"/>
          <a:sy n="100" d="100"/>
        </p:scale>
        <p:origin x="4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endParaRPr lang="en-US" sz="2400" dirty="0"/>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of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that showed statistical significance in </a:t>
            </a:r>
            <a:r>
              <a:rPr lang="en-US" sz="3600" dirty="0" smtClean="0">
                <a:latin typeface="Times New Roman" charset="0"/>
                <a:ea typeface="Times New Roman" charset="0"/>
                <a:cs typeface="Times New Roman" charset="0"/>
              </a:rPr>
              <a:t>the </a:t>
            </a:r>
            <a:r>
              <a:rPr lang="en-US" sz="3600" dirty="0">
                <a:latin typeface="Times New Roman" charset="0"/>
                <a:ea typeface="Times New Roman" charset="0"/>
                <a:cs typeface="Times New Roman" charset="0"/>
              </a:rPr>
              <a:t>initial </a:t>
            </a:r>
            <a:r>
              <a:rPr lang="en-US" sz="3600" dirty="0" smtClean="0">
                <a:latin typeface="Times New Roman" charset="0"/>
                <a:ea typeface="Times New Roman" charset="0"/>
                <a:cs typeface="Times New Roman" charset="0"/>
              </a:rPr>
              <a:t>	evaluation </a:t>
            </a:r>
            <a:r>
              <a:rPr lang="en-US" sz="3600" dirty="0">
                <a:latin typeface="Times New Roman" charset="0"/>
                <a:ea typeface="Times New Roman" charset="0"/>
                <a:cs typeface="Times New Roman" charset="0"/>
              </a:rPr>
              <a:t>along with stressful life events, sleep hygiene, </a:t>
            </a:r>
            <a:r>
              <a:rPr lang="en-US" sz="3600" dirty="0" smtClean="0">
                <a:latin typeface="Times New Roman" charset="0"/>
                <a:ea typeface="Times New Roman" charset="0"/>
                <a:cs typeface="Times New Roman" charset="0"/>
              </a:rPr>
              <a:t>and </a:t>
            </a:r>
            <a:r>
              <a:rPr lang="en-US" sz="3600" dirty="0">
                <a:latin typeface="Times New Roman" charset="0"/>
                <a:ea typeface="Times New Roman" charset="0"/>
                <a:cs typeface="Times New Roman" charset="0"/>
              </a:rPr>
              <a:t>exercise.  </a:t>
            </a: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perform an exploratory analysis using multiple </a:t>
            </a:r>
            <a:r>
              <a:rPr lang="en-US" sz="3600" dirty="0" smtClean="0">
                <a:latin typeface="Times New Roman" charset="0"/>
                <a:ea typeface="Times New Roman" charset="0"/>
                <a:cs typeface="Times New Roman" charset="0"/>
              </a:rPr>
              <a:t>regression </a:t>
            </a:r>
            <a:r>
              <a:rPr lang="en-US" sz="3600" dirty="0">
                <a:latin typeface="Times New Roman" charset="0"/>
                <a:ea typeface="Times New Roman" charset="0"/>
                <a:cs typeface="Times New Roman" charset="0"/>
              </a:rPr>
              <a:t>to explore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hierarchical relationship between stressful </a:t>
            </a:r>
            <a:r>
              <a:rPr lang="en-US" sz="3600" dirty="0" smtClean="0">
                <a:latin typeface="Times New Roman" charset="0"/>
                <a:ea typeface="Times New Roman" charset="0"/>
                <a:cs typeface="Times New Roman" charset="0"/>
              </a:rPr>
              <a:t>life </a:t>
            </a:r>
            <a:r>
              <a:rPr lang="en-US" sz="3600" dirty="0">
                <a:latin typeface="Times New Roman" charset="0"/>
                <a:ea typeface="Times New Roman" charset="0"/>
                <a:cs typeface="Times New Roman" charset="0"/>
              </a:rPr>
              <a:t>events, sleep hygiene, </a:t>
            </a:r>
            <a:r>
              <a:rPr lang="en-US" sz="3600" dirty="0" smtClean="0">
                <a:latin typeface="Times New Roman" charset="0"/>
                <a:ea typeface="Times New Roman" charset="0"/>
                <a:cs typeface="Times New Roman" charset="0"/>
              </a:rPr>
              <a:t>and 	exercise</a:t>
            </a:r>
            <a:r>
              <a:rPr lang="en-US" sz="3600" dirty="0">
                <a:latin typeface="Times New Roman" charset="0"/>
                <a:ea typeface="Times New Roman" charset="0"/>
                <a:cs typeface="Times New Roman" charset="0"/>
              </a:rPr>
              <a:t>, including any relevant </a:t>
            </a:r>
            <a:r>
              <a:rPr lang="en-US" sz="3600" dirty="0" smtClean="0">
                <a:latin typeface="Times New Roman" charset="0"/>
                <a:ea typeface="Times New Roman" charset="0"/>
                <a:cs typeface="Times New Roman" charset="0"/>
              </a:rPr>
              <a:t>demographic </a:t>
            </a:r>
            <a:r>
              <a:rPr lang="en-US" sz="3600" dirty="0">
                <a:latin typeface="Times New Roman" charset="0"/>
                <a:ea typeface="Times New Roman" charset="0"/>
                <a:cs typeface="Times New Roman" charset="0"/>
              </a:rPr>
              <a:t>variables, as they predict </a:t>
            </a:r>
            <a:r>
              <a:rPr lang="en-US" sz="3600" dirty="0" smtClean="0">
                <a:latin typeface="Times New Roman" charset="0"/>
                <a:ea typeface="Times New Roman" charset="0"/>
                <a:cs typeface="Times New Roman" charset="0"/>
              </a:rPr>
              <a:t>	academic </a:t>
            </a:r>
            <a:r>
              <a:rPr lang="en-US" sz="3600" dirty="0">
                <a:latin typeface="Times New Roman" charset="0"/>
                <a:ea typeface="Times New Roman" charset="0"/>
                <a:cs typeface="Times New Roman" charset="0"/>
              </a:rPr>
              <a:t>engagement, as well </a:t>
            </a:r>
            <a:r>
              <a:rPr lang="en-US" sz="3600" dirty="0" smtClean="0">
                <a:latin typeface="Times New Roman" charset="0"/>
                <a:ea typeface="Times New Roman" charset="0"/>
                <a:cs typeface="Times New Roman" charset="0"/>
              </a:rPr>
              <a:t>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5692</TotalTime>
  <Words>5370</Words>
  <Application>Microsoft Macintosh PowerPoint</Application>
  <PresentationFormat>Widescreen</PresentationFormat>
  <Paragraphs>727</Paragraphs>
  <Slides>61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186</cp:revision>
  <dcterms:modified xsi:type="dcterms:W3CDTF">2017-12-12T20:01:18Z</dcterms:modified>
</cp:coreProperties>
</file>